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1pPr>
    <a:lvl2pPr marL="0" marR="0" indent="3429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2pPr>
    <a:lvl3pPr marL="0" marR="0" indent="6858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3pPr>
    <a:lvl4pPr marL="0" marR="0" indent="10287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4pPr>
    <a:lvl5pPr marL="0" marR="0" indent="13716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5pPr>
    <a:lvl6pPr marL="0" marR="0" indent="17145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6pPr>
    <a:lvl7pPr marL="0" marR="0" indent="20574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7pPr>
    <a:lvl8pPr marL="0" marR="0" indent="24003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8pPr>
    <a:lvl9pPr marL="0" marR="0" indent="27432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owan Old Style"/>
          <a:ea typeface="Iowan Old Style"/>
          <a:cs typeface="Iowan Old Style"/>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a:tcStyle>
        <a:tcBdr/>
        <a:fill>
          <a:solidFill>
            <a:srgbClr val="CBCBCB">
              <a:alpha val="25000"/>
            </a:srgbClr>
          </a:solidFill>
        </a:fill>
      </a:tcStyle>
    </a:band2H>
    <a:firstCol>
      <a:tcTxStyle b="off" i="off">
        <a:fontRef idx="minor">
          <a:srgbClr val="5C5C5C"/>
        </a:fontRef>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Ref idx="minor">
          <a:srgbClr val="5C5C5C"/>
        </a:fontRef>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a:ea typeface="Iowan Old Style"/>
          <a:cs typeface="Iowan Old Style"/>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a:tcStyle>
        <a:tcBdr/>
        <a:fill>
          <a:solidFill>
            <a:srgbClr val="A8A861">
              <a:alpha val="27000"/>
            </a:srgbClr>
          </a:solidFill>
        </a:fill>
      </a:tcStyle>
    </a:band2H>
    <a:firstCol>
      <a:tcTxStyle b="off" i="off">
        <a:fontRef idx="minor">
          <a:srgbClr val="FFFFFF"/>
        </a:fontRef>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Ref idx="minor">
          <a:schemeClr val="accent2">
            <a:satOff val="-3676"/>
            <a:lumOff val="-12171"/>
          </a:schemeClr>
        </a:fontRef>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Ref idx="minor">
          <a:srgbClr val="FFFFFF"/>
        </a:fontRef>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a:ea typeface="Iowan Old Style"/>
          <a:cs typeface="Iowan Old Style"/>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a:tcStyle>
        <a:tcBdr/>
        <a:fill>
          <a:solidFill>
            <a:srgbClr val="A8A861">
              <a:alpha val="27000"/>
            </a:srgbClr>
          </a:solidFill>
        </a:fill>
      </a:tcStyle>
    </a:band2H>
    <a:firstCol>
      <a:tcTxStyle b="off" i="off">
        <a:fontRef idx="minor">
          <a:srgbClr val="FFFFFF"/>
        </a:fontRef>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a:ea typeface="Iowan Old Style"/>
          <a:cs typeface="Iowan Old Style"/>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a:tcStyle>
        <a:tcBdr/>
        <a:fill>
          <a:solidFill>
            <a:srgbClr val="CBCBCB">
              <a:alpha val="36000"/>
            </a:srgbClr>
          </a:solidFill>
        </a:fill>
      </a:tcStyle>
    </a:band2H>
    <a:firstCol>
      <a:tcTxStyle b="off" i="off">
        <a:fontRef idx="minor">
          <a:srgbClr val="5C5C5C"/>
        </a:fontRef>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a:ea typeface="Iowan Old Style"/>
          <a:cs typeface="Iowan Old Style"/>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a:tcStyle>
        <a:tcBdr/>
        <a:fill>
          <a:solidFill>
            <a:srgbClr val="AEAEAE">
              <a:alpha val="25000"/>
            </a:srgbClr>
          </a:solidFill>
        </a:fill>
      </a:tcStyle>
    </a:band2H>
    <a:firstCol>
      <a:tcTxStyle b="off" i="off">
        <a:fontRef idx="minor">
          <a:srgbClr val="5C5C5C"/>
        </a:fontRef>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a:ea typeface="Iowan Old Style"/>
          <a:cs typeface="Iowan Old Style"/>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a:tcStyle>
        <a:tcBdr/>
        <a:fill>
          <a:solidFill>
            <a:srgbClr val="EDEEEE"/>
          </a:solidFill>
        </a:fill>
      </a:tcStyle>
    </a:band2H>
    <a:firstCol>
      <a:tcTxStyle b="off" i="off">
        <a:fontRef idx="minor">
          <a:srgbClr val="5C5C5C"/>
        </a:fontRef>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Ref idx="minor">
          <a:srgbClr val="5C5C5C"/>
        </a:fontRef>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Ref idx="minor">
          <a:srgbClr val="5C5C5C"/>
        </a:fontRef>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8"/>
  </p:normalViewPr>
  <p:slideViewPr>
    <p:cSldViewPr snapToGrid="0" snapToObjects="1">
      <p:cViewPr varScale="1">
        <p:scale>
          <a:sx n="76" d="100"/>
          <a:sy n="76" d="100"/>
        </p:scale>
        <p:origin x="176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线条"/>
          <p:cNvSpPr>
            <a:spLocks noGrp="1"/>
          </p:cNvSpPr>
          <p:nvPr>
            <p:ph type="body" sz="quarter" idx="13"/>
          </p:nvPr>
        </p:nvSpPr>
        <p:spPr>
          <a:xfrm>
            <a:off x="571500" y="5588000"/>
            <a:ext cx="11875780" cy="3"/>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2" name="标题文本"/>
          <p:cNvSpPr txBox="1">
            <a:spLocks noGrp="1"/>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r>
              <a:t>标题文本</a:t>
            </a:r>
          </a:p>
        </p:txBody>
      </p:sp>
      <p:sp>
        <p:nvSpPr>
          <p:cNvPr id="13" name="正文级别 1…"/>
          <p:cNvSpPr txBox="1">
            <a:spLocks noGrp="1"/>
          </p:cNvSpPr>
          <p:nvPr>
            <p:ph type="body" sz="half" idx="1"/>
          </p:nvPr>
        </p:nvSpPr>
        <p:spPr>
          <a:xfrm>
            <a:off x="571500" y="5676900"/>
            <a:ext cx="11861800" cy="3263900"/>
          </a:xfrm>
          <a:prstGeom prst="rect">
            <a:avLst/>
          </a:prstGeom>
        </p:spPr>
        <p:txBody>
          <a:bodyPr/>
          <a:lstStyle>
            <a:lvl1pPr marL="0" indent="0" algn="ctr">
              <a:lnSpc>
                <a:spcPct val="70000"/>
              </a:lnSpc>
              <a:spcBef>
                <a:spcPts val="0"/>
              </a:spcBef>
              <a:buSzTx/>
              <a:buFontTx/>
              <a:buNone/>
              <a:defRPr sz="4800" i="1">
                <a:solidFill>
                  <a:srgbClr val="747676"/>
                </a:solidFill>
              </a:defRPr>
            </a:lvl1pPr>
            <a:lvl2pPr marL="0" indent="0" algn="ctr">
              <a:lnSpc>
                <a:spcPct val="70000"/>
              </a:lnSpc>
              <a:spcBef>
                <a:spcPts val="0"/>
              </a:spcBef>
              <a:buSzTx/>
              <a:buFontTx/>
              <a:buNone/>
              <a:defRPr sz="4800" i="1">
                <a:solidFill>
                  <a:srgbClr val="747676"/>
                </a:solidFill>
              </a:defRPr>
            </a:lvl2pPr>
            <a:lvl3pPr marL="0" indent="0" algn="ctr">
              <a:lnSpc>
                <a:spcPct val="70000"/>
              </a:lnSpc>
              <a:spcBef>
                <a:spcPts val="0"/>
              </a:spcBef>
              <a:buSzTx/>
              <a:buFontTx/>
              <a:buNone/>
              <a:defRPr sz="4800" i="1">
                <a:solidFill>
                  <a:srgbClr val="747676"/>
                </a:solidFill>
              </a:defRPr>
            </a:lvl3pPr>
            <a:lvl4pPr marL="0" indent="0" algn="ctr">
              <a:lnSpc>
                <a:spcPct val="70000"/>
              </a:lnSpc>
              <a:spcBef>
                <a:spcPts val="0"/>
              </a:spcBef>
              <a:buSzTx/>
              <a:buFontTx/>
              <a:buNone/>
              <a:defRPr sz="4800" i="1">
                <a:solidFill>
                  <a:srgbClr val="747676"/>
                </a:solidFill>
              </a:defRPr>
            </a:lvl4pPr>
            <a:lvl5pPr marL="0" indent="0" algn="ctr">
              <a:lnSpc>
                <a:spcPct val="70000"/>
              </a:lnSpc>
              <a:spcBef>
                <a:spcPts val="0"/>
              </a:spcBef>
              <a:buSzTx/>
              <a:buFontTx/>
              <a:buNone/>
              <a:defRPr sz="4800" i="1">
                <a:solidFill>
                  <a:srgbClr val="747676"/>
                </a:solidFill>
              </a:defRPr>
            </a:lvl5pPr>
          </a:lstStyle>
          <a:p>
            <a:r>
              <a:t>正文级别 1</a:t>
            </a:r>
          </a:p>
          <a:p>
            <a:pPr lvl="1"/>
            <a:r>
              <a:t>正文级别 2</a:t>
            </a:r>
          </a:p>
          <a:p>
            <a:pPr lvl="2"/>
            <a:r>
              <a:t>正文级别 3</a:t>
            </a:r>
          </a:p>
          <a:p>
            <a:pPr lvl="3"/>
            <a:r>
              <a:t>正文级别 4</a:t>
            </a:r>
          </a:p>
          <a:p>
            <a:pPr lvl="4"/>
            <a:r>
              <a:t>正文级别 5</a:t>
            </a:r>
          </a:p>
        </p:txBody>
      </p:sp>
      <p:sp>
        <p:nvSpPr>
          <p:cNvPr id="14" name="幻灯片编号"/>
          <p:cNvSpPr txBox="1">
            <a:spLocks noGrp="1"/>
          </p:cNvSpPr>
          <p:nvPr>
            <p:ph type="sldNum" sz="quarter" idx="2"/>
          </p:nvPr>
        </p:nvSpPr>
        <p:spPr>
          <a:xfrm>
            <a:off x="12080416" y="9189156"/>
            <a:ext cx="317501" cy="3302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01" name="“"/>
          <p:cNvSpPr txBox="1"/>
          <p:nvPr/>
        </p:nvSpPr>
        <p:spPr>
          <a:xfrm>
            <a:off x="508000" y="1771650"/>
            <a:ext cx="1697832"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1000" b="1" i="0" spc="0">
                <a:solidFill>
                  <a:srgbClr val="E4E4E4"/>
                </a:solidFill>
                <a:latin typeface="+mn-lt"/>
                <a:ea typeface="+mn-ea"/>
                <a:cs typeface="+mn-cs"/>
                <a:sym typeface="Baskerville"/>
              </a:defRPr>
            </a:lvl1pPr>
          </a:lstStyle>
          <a:p>
            <a:r>
              <a:t>“</a:t>
            </a:r>
          </a:p>
        </p:txBody>
      </p:sp>
      <p:sp>
        <p:nvSpPr>
          <p:cNvPr id="102" name="在此键入引文。"/>
          <p:cNvSpPr txBox="1">
            <a:spLocks noGrp="1"/>
          </p:cNvSpPr>
          <p:nvPr>
            <p:ph type="body" sz="quarter" idx="13"/>
          </p:nvPr>
        </p:nvSpPr>
        <p:spPr>
          <a:xfrm>
            <a:off x="1943100" y="3870536"/>
            <a:ext cx="10490200" cy="952501"/>
          </a:xfrm>
          <a:prstGeom prst="rect">
            <a:avLst/>
          </a:prstGeom>
        </p:spPr>
        <p:txBody>
          <a:bodyPr>
            <a:spAutoFit/>
          </a:bodyPr>
          <a:lstStyle>
            <a:lvl1pPr marL="0" indent="0">
              <a:spcBef>
                <a:spcPts val="1600"/>
              </a:spcBef>
              <a:buSzTx/>
              <a:buFontTx/>
              <a:buNone/>
              <a:defRPr sz="4800">
                <a:solidFill>
                  <a:srgbClr val="747676"/>
                </a:solidFill>
              </a:defRPr>
            </a:lvl1pPr>
          </a:lstStyle>
          <a:p>
            <a:r>
              <a:t>在此键入引文。</a:t>
            </a:r>
          </a:p>
        </p:txBody>
      </p:sp>
      <p:sp>
        <p:nvSpPr>
          <p:cNvPr id="103" name="-Johnny Appleseed"/>
          <p:cNvSpPr txBox="1">
            <a:spLocks noGrp="1"/>
          </p:cNvSpPr>
          <p:nvPr>
            <p:ph type="body" sz="quarter" idx="14"/>
          </p:nvPr>
        </p:nvSpPr>
        <p:spPr>
          <a:xfrm>
            <a:off x="1943100" y="7772400"/>
            <a:ext cx="10490200" cy="939800"/>
          </a:xfrm>
          <a:prstGeom prst="rect">
            <a:avLst/>
          </a:prstGeom>
        </p:spPr>
        <p:txBody>
          <a:bodyPr>
            <a:spAutoFit/>
          </a:bodyPr>
          <a:lstStyle>
            <a:lvl1pPr marL="0" indent="0" algn="r">
              <a:lnSpc>
                <a:spcPct val="70000"/>
              </a:lnSpc>
              <a:spcBef>
                <a:spcPts val="1600"/>
              </a:spcBef>
              <a:buSzTx/>
              <a:buFontTx/>
              <a:buNone/>
              <a:defRPr sz="4800" i="1">
                <a:solidFill>
                  <a:srgbClr val="6B6D6D"/>
                </a:solidFill>
              </a:defRPr>
            </a:lvl1pPr>
          </a:lstStyle>
          <a:p>
            <a:r>
              <a:t>-Johnny Appleseed</a:t>
            </a:r>
          </a:p>
        </p:txBody>
      </p:sp>
      <p:sp>
        <p:nvSpPr>
          <p:cNvPr id="10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11" name="118295074_2675x2907.jpeg"/>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112" name="幻灯片编号"/>
          <p:cNvSpPr txBox="1">
            <a:spLocks noGrp="1"/>
          </p:cNvSpPr>
          <p:nvPr>
            <p:ph type="sldNum" sz="quarter" idx="2"/>
          </p:nvPr>
        </p:nvSpPr>
        <p:spPr>
          <a:prstGeom prst="rect">
            <a:avLst/>
          </a:prstGeom>
        </p:spPr>
        <p:txBody>
          <a:bodyPr/>
          <a:lstStyle>
            <a:lvl1pPr>
              <a:defRPr>
                <a:solidFill>
                  <a:srgbClr val="CBCBCB"/>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1" name="118295074_2675x2907.jpeg"/>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2" name="矩形"/>
          <p:cNvSpPr>
            <a:spLocks noGrp="1"/>
          </p:cNvSpPr>
          <p:nvPr>
            <p:ph type="body" sz="half" idx="14"/>
          </p:nvPr>
        </p:nvSpPr>
        <p:spPr>
          <a:xfrm>
            <a:off x="0" y="5422900"/>
            <a:ext cx="13004800" cy="3606800"/>
          </a:xfrm>
          <a:prstGeom prst="rect">
            <a:avLst/>
          </a:prstGeom>
          <a:solidFill>
            <a:srgbClr val="FFFFFF"/>
          </a:solidFill>
        </p:spPr>
        <p:txBody>
          <a:bodyPr anchor="ctr">
            <a:noAutofit/>
          </a:bodyPr>
          <a:lstStyle/>
          <a:p>
            <a:pPr marL="0" indent="0" algn="ctr">
              <a:spcBef>
                <a:spcPts val="0"/>
              </a:spcBef>
              <a:buSzTx/>
              <a:buFontTx/>
              <a:buNone/>
              <a:defRPr sz="2400">
                <a:latin typeface="+mn-lt"/>
                <a:ea typeface="+mn-ea"/>
                <a:cs typeface="+mn-cs"/>
                <a:sym typeface="Baskerville"/>
              </a:defRPr>
            </a:pPr>
            <a:endParaRPr/>
          </a:p>
        </p:txBody>
      </p:sp>
      <p:sp>
        <p:nvSpPr>
          <p:cNvPr id="23" name="线条"/>
          <p:cNvSpPr>
            <a:spLocks noGrp="1"/>
          </p:cNvSpPr>
          <p:nvPr>
            <p:ph type="body" sz="quarter" idx="15"/>
          </p:nvPr>
        </p:nvSpPr>
        <p:spPr>
          <a:xfrm flipV="1">
            <a:off x="571500" y="7619996"/>
            <a:ext cx="11874500" cy="4"/>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24" name="标题文本"/>
          <p:cNvSpPr txBox="1">
            <a:spLocks noGrp="1"/>
          </p:cNvSpPr>
          <p:nvPr>
            <p:ph type="title"/>
          </p:nvPr>
        </p:nvSpPr>
        <p:spPr>
          <a:xfrm>
            <a:off x="571500" y="5562600"/>
            <a:ext cx="11861800" cy="2209800"/>
          </a:xfrm>
          <a:prstGeom prst="rect">
            <a:avLst/>
          </a:prstGeom>
        </p:spPr>
        <p:txBody>
          <a:bodyPr anchor="b"/>
          <a:lstStyle>
            <a:lvl1pPr algn="r">
              <a:lnSpc>
                <a:spcPct val="80000"/>
              </a:lnSpc>
              <a:spcBef>
                <a:spcPts val="0"/>
              </a:spcBef>
              <a:defRPr sz="12100">
                <a:solidFill>
                  <a:srgbClr val="5C5C5C"/>
                </a:solidFill>
              </a:defRPr>
            </a:lvl1pPr>
          </a:lstStyle>
          <a:p>
            <a:r>
              <a:t>标题文本</a:t>
            </a:r>
          </a:p>
        </p:txBody>
      </p:sp>
      <p:sp>
        <p:nvSpPr>
          <p:cNvPr id="25" name="正文级别 1…"/>
          <p:cNvSpPr txBox="1">
            <a:spLocks noGrp="1"/>
          </p:cNvSpPr>
          <p:nvPr>
            <p:ph type="body" sz="quarter" idx="1"/>
          </p:nvPr>
        </p:nvSpPr>
        <p:spPr>
          <a:xfrm>
            <a:off x="571500" y="7670800"/>
            <a:ext cx="11861800" cy="1231900"/>
          </a:xfrm>
          <a:prstGeom prst="rect">
            <a:avLst/>
          </a:prstGeom>
        </p:spPr>
        <p:txBody>
          <a:bodyPr/>
          <a:lstStyle>
            <a:lvl1pPr marL="0" indent="0" algn="r">
              <a:lnSpc>
                <a:spcPct val="70000"/>
              </a:lnSpc>
              <a:spcBef>
                <a:spcPts val="600"/>
              </a:spcBef>
              <a:buSzTx/>
              <a:buFontTx/>
              <a:buNone/>
              <a:defRPr sz="4800" i="1">
                <a:solidFill>
                  <a:srgbClr val="747676"/>
                </a:solidFill>
              </a:defRPr>
            </a:lvl1pPr>
            <a:lvl2pPr marL="0" indent="0" algn="r">
              <a:lnSpc>
                <a:spcPct val="70000"/>
              </a:lnSpc>
              <a:spcBef>
                <a:spcPts val="600"/>
              </a:spcBef>
              <a:buSzTx/>
              <a:buFontTx/>
              <a:buNone/>
              <a:defRPr sz="4800" i="1">
                <a:solidFill>
                  <a:srgbClr val="747676"/>
                </a:solidFill>
              </a:defRPr>
            </a:lvl2pPr>
            <a:lvl3pPr marL="0" indent="0" algn="r">
              <a:lnSpc>
                <a:spcPct val="70000"/>
              </a:lnSpc>
              <a:spcBef>
                <a:spcPts val="600"/>
              </a:spcBef>
              <a:buSzTx/>
              <a:buFontTx/>
              <a:buNone/>
              <a:defRPr sz="4800" i="1">
                <a:solidFill>
                  <a:srgbClr val="747676"/>
                </a:solidFill>
              </a:defRPr>
            </a:lvl3pPr>
            <a:lvl4pPr marL="0" indent="0" algn="r">
              <a:lnSpc>
                <a:spcPct val="70000"/>
              </a:lnSpc>
              <a:spcBef>
                <a:spcPts val="600"/>
              </a:spcBef>
              <a:buSzTx/>
              <a:buFontTx/>
              <a:buNone/>
              <a:defRPr sz="4800" i="1">
                <a:solidFill>
                  <a:srgbClr val="747676"/>
                </a:solidFill>
              </a:defRPr>
            </a:lvl4pPr>
            <a:lvl5pPr marL="0" indent="0" algn="r">
              <a:lnSpc>
                <a:spcPct val="70000"/>
              </a:lnSpc>
              <a:spcBef>
                <a:spcPts val="600"/>
              </a:spcBef>
              <a:buSzTx/>
              <a:buFontTx/>
              <a:buNone/>
              <a:defRPr sz="4800" i="1">
                <a:solidFill>
                  <a:srgbClr val="747676"/>
                </a:solidFill>
              </a:defRPr>
            </a:lvl5pPr>
          </a:lstStyle>
          <a:p>
            <a:r>
              <a:t>正文级别 1</a:t>
            </a:r>
          </a:p>
          <a:p>
            <a:pPr lvl="1"/>
            <a:r>
              <a:t>正文级别 2</a:t>
            </a:r>
          </a:p>
          <a:p>
            <a:pPr lvl="2"/>
            <a:r>
              <a:t>正文级别 3</a:t>
            </a:r>
          </a:p>
          <a:p>
            <a:pPr lvl="3"/>
            <a:r>
              <a:t>正文级别 4</a:t>
            </a:r>
          </a:p>
          <a:p>
            <a:pPr lvl="4"/>
            <a:r>
              <a:t>正文级别 5</a:t>
            </a:r>
          </a:p>
        </p:txBody>
      </p:sp>
      <p:sp>
        <p:nvSpPr>
          <p:cNvPr id="26" name="幻灯片编号"/>
          <p:cNvSpPr txBox="1">
            <a:spLocks noGrp="1"/>
          </p:cNvSpPr>
          <p:nvPr>
            <p:ph type="sldNum" sz="quarter" idx="2"/>
          </p:nvPr>
        </p:nvSpPr>
        <p:spPr>
          <a:xfrm>
            <a:off x="12084377" y="9194800"/>
            <a:ext cx="317501" cy="330200"/>
          </a:xfrm>
          <a:prstGeom prst="rect">
            <a:avLst/>
          </a:prstGeom>
        </p:spPr>
        <p:txBody>
          <a:bodyPr/>
          <a:lstStyle>
            <a:lvl1pPr>
              <a:defRPr>
                <a:solidFill>
                  <a:srgbClr val="CBCBCB"/>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3" name="标题文本"/>
          <p:cNvSpPr txBox="1">
            <a:spLocks noGrp="1"/>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r>
              <a:t>标题文本</a:t>
            </a:r>
          </a:p>
        </p:txBody>
      </p:sp>
      <p:sp>
        <p:nvSpPr>
          <p:cNvPr id="34" name="幻灯片编号"/>
          <p:cNvSpPr txBox="1">
            <a:spLocks noGrp="1"/>
          </p:cNvSpPr>
          <p:nvPr>
            <p:ph type="sldNum" sz="quarter" idx="2"/>
          </p:nvPr>
        </p:nvSpPr>
        <p:spPr>
          <a:xfrm>
            <a:off x="12075329" y="9189156"/>
            <a:ext cx="317501" cy="3302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41" name="182429520_1646x1646.jpeg"/>
          <p:cNvSpPr>
            <a:spLocks noGrp="1"/>
          </p:cNvSpPr>
          <p:nvPr>
            <p:ph type="pic" idx="13"/>
          </p:nvPr>
        </p:nvSpPr>
        <p:spPr>
          <a:xfrm>
            <a:off x="7531100" y="0"/>
            <a:ext cx="5473700" cy="9753600"/>
          </a:xfrm>
          <a:prstGeom prst="rect">
            <a:avLst/>
          </a:prstGeom>
        </p:spPr>
        <p:txBody>
          <a:bodyPr lIns="91439" tIns="45719" rIns="91439" bIns="45719">
            <a:noAutofit/>
          </a:bodyPr>
          <a:lstStyle/>
          <a:p>
            <a:endParaRPr/>
          </a:p>
        </p:txBody>
      </p:sp>
      <p:sp>
        <p:nvSpPr>
          <p:cNvPr id="42" name="线条"/>
          <p:cNvSpPr>
            <a:spLocks noGrp="1"/>
          </p:cNvSpPr>
          <p:nvPr>
            <p:ph type="body" sz="quarter" idx="14"/>
          </p:nvPr>
        </p:nvSpPr>
        <p:spPr>
          <a:xfrm flipV="1">
            <a:off x="571500" y="7619998"/>
            <a:ext cx="6451600" cy="3"/>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43" name="标题文本"/>
          <p:cNvSpPr txBox="1">
            <a:spLocks noGrp="1"/>
          </p:cNvSpPr>
          <p:nvPr>
            <p:ph type="title"/>
          </p:nvPr>
        </p:nvSpPr>
        <p:spPr>
          <a:xfrm>
            <a:off x="571500" y="571500"/>
            <a:ext cx="6451600" cy="7213600"/>
          </a:xfrm>
          <a:prstGeom prst="rect">
            <a:avLst/>
          </a:prstGeom>
        </p:spPr>
        <p:txBody>
          <a:bodyPr anchor="b"/>
          <a:lstStyle>
            <a:lvl1pPr algn="r">
              <a:lnSpc>
                <a:spcPct val="80000"/>
              </a:lnSpc>
              <a:spcBef>
                <a:spcPts val="0"/>
              </a:spcBef>
              <a:defRPr sz="12100">
                <a:solidFill>
                  <a:srgbClr val="5C5C5C"/>
                </a:solidFill>
              </a:defRPr>
            </a:lvl1pPr>
          </a:lstStyle>
          <a:p>
            <a:r>
              <a:t>标题文本</a:t>
            </a:r>
          </a:p>
        </p:txBody>
      </p:sp>
      <p:sp>
        <p:nvSpPr>
          <p:cNvPr id="44" name="正文级别 1…"/>
          <p:cNvSpPr txBox="1">
            <a:spLocks noGrp="1"/>
          </p:cNvSpPr>
          <p:nvPr>
            <p:ph type="body" sz="quarter" idx="1"/>
          </p:nvPr>
        </p:nvSpPr>
        <p:spPr>
          <a:xfrm>
            <a:off x="571500" y="7670800"/>
            <a:ext cx="6451600" cy="1358900"/>
          </a:xfrm>
          <a:prstGeom prst="rect">
            <a:avLst/>
          </a:prstGeom>
        </p:spPr>
        <p:txBody>
          <a:bodyPr/>
          <a:lstStyle>
            <a:lvl1pPr marL="0" indent="0" algn="r">
              <a:lnSpc>
                <a:spcPct val="70000"/>
              </a:lnSpc>
              <a:spcBef>
                <a:spcPts val="600"/>
              </a:spcBef>
              <a:buSzTx/>
              <a:buFontTx/>
              <a:buNone/>
              <a:defRPr sz="4800" i="1">
                <a:solidFill>
                  <a:srgbClr val="747676"/>
                </a:solidFill>
              </a:defRPr>
            </a:lvl1pPr>
            <a:lvl2pPr marL="0" indent="0" algn="r">
              <a:lnSpc>
                <a:spcPct val="70000"/>
              </a:lnSpc>
              <a:spcBef>
                <a:spcPts val="600"/>
              </a:spcBef>
              <a:buSzTx/>
              <a:buFontTx/>
              <a:buNone/>
              <a:defRPr sz="4800" i="1">
                <a:solidFill>
                  <a:srgbClr val="747676"/>
                </a:solidFill>
              </a:defRPr>
            </a:lvl2pPr>
            <a:lvl3pPr marL="0" indent="0" algn="r">
              <a:lnSpc>
                <a:spcPct val="70000"/>
              </a:lnSpc>
              <a:spcBef>
                <a:spcPts val="600"/>
              </a:spcBef>
              <a:buSzTx/>
              <a:buFontTx/>
              <a:buNone/>
              <a:defRPr sz="4800" i="1">
                <a:solidFill>
                  <a:srgbClr val="747676"/>
                </a:solidFill>
              </a:defRPr>
            </a:lvl3pPr>
            <a:lvl4pPr marL="0" indent="0" algn="r">
              <a:lnSpc>
                <a:spcPct val="70000"/>
              </a:lnSpc>
              <a:spcBef>
                <a:spcPts val="600"/>
              </a:spcBef>
              <a:buSzTx/>
              <a:buFontTx/>
              <a:buNone/>
              <a:defRPr sz="4800" i="1">
                <a:solidFill>
                  <a:srgbClr val="747676"/>
                </a:solidFill>
              </a:defRPr>
            </a:lvl4pPr>
            <a:lvl5pPr marL="0" indent="0" algn="r">
              <a:lnSpc>
                <a:spcPct val="70000"/>
              </a:lnSpc>
              <a:spcBef>
                <a:spcPts val="600"/>
              </a:spcBef>
              <a:buSzTx/>
              <a:buFontTx/>
              <a:buNone/>
              <a:defRPr sz="4800" i="1">
                <a:solidFill>
                  <a:srgbClr val="747676"/>
                </a:solidFill>
              </a:defRPr>
            </a:lvl5pPr>
          </a:lstStyle>
          <a:p>
            <a:r>
              <a:t>正文级别 1</a:t>
            </a:r>
          </a:p>
          <a:p>
            <a:pPr lvl="1"/>
            <a:r>
              <a:t>正文级别 2</a:t>
            </a:r>
          </a:p>
          <a:p>
            <a:pPr lvl="2"/>
            <a:r>
              <a:t>正文级别 3</a:t>
            </a:r>
          </a:p>
          <a:p>
            <a:pPr lvl="3"/>
            <a:r>
              <a:t>正文级别 4</a:t>
            </a:r>
          </a:p>
          <a:p>
            <a:pPr lvl="4"/>
            <a:r>
              <a:t>正文级别 5</a:t>
            </a:r>
          </a:p>
        </p:txBody>
      </p:sp>
      <p:sp>
        <p:nvSpPr>
          <p:cNvPr id="45" name="幻灯片编号"/>
          <p:cNvSpPr txBox="1">
            <a:spLocks noGrp="1"/>
          </p:cNvSpPr>
          <p:nvPr>
            <p:ph type="sldNum" sz="quarter" idx="2"/>
          </p:nvPr>
        </p:nvSpPr>
        <p:spPr>
          <a:xfrm>
            <a:off x="12084377" y="9194800"/>
            <a:ext cx="317501" cy="330200"/>
          </a:xfrm>
          <a:prstGeom prst="rect">
            <a:avLst/>
          </a:prstGeom>
        </p:spPr>
        <p:txBody>
          <a:bodyPr/>
          <a:lstStyle>
            <a:lvl1pPr>
              <a:defRPr>
                <a:solidFill>
                  <a:srgbClr val="CBCBCB"/>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52" name="线条"/>
          <p:cNvSpPr>
            <a:spLocks noGrp="1"/>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53" name="标题文本"/>
          <p:cNvSpPr txBox="1">
            <a:spLocks noGrp="1"/>
          </p:cNvSpPr>
          <p:nvPr>
            <p:ph type="title"/>
          </p:nvPr>
        </p:nvSpPr>
        <p:spPr>
          <a:prstGeom prst="rect">
            <a:avLst/>
          </a:prstGeom>
        </p:spPr>
        <p:txBody>
          <a:bodyPr/>
          <a:lstStyle/>
          <a:p>
            <a:r>
              <a:t>标题文本</a:t>
            </a:r>
          </a:p>
        </p:txBody>
      </p:sp>
      <p:sp>
        <p:nvSpPr>
          <p:cNvPr id="5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61" name="线条"/>
          <p:cNvSpPr>
            <a:spLocks noGrp="1"/>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62" name="标题文本"/>
          <p:cNvSpPr txBox="1">
            <a:spLocks noGrp="1"/>
          </p:cNvSpPr>
          <p:nvPr>
            <p:ph type="title"/>
          </p:nvPr>
        </p:nvSpPr>
        <p:spPr>
          <a:prstGeom prst="rect">
            <a:avLst/>
          </a:prstGeom>
        </p:spPr>
        <p:txBody>
          <a:bodyPr/>
          <a:lstStyle/>
          <a:p>
            <a:r>
              <a:t>标题文本</a:t>
            </a:r>
          </a:p>
        </p:txBody>
      </p:sp>
      <p:sp>
        <p:nvSpPr>
          <p:cNvPr id="63"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71" name="118295074_2675x2907.jpeg"/>
          <p:cNvSpPr>
            <a:spLocks noGrp="1"/>
          </p:cNvSpPr>
          <p:nvPr>
            <p:ph type="pic" idx="13"/>
          </p:nvPr>
        </p:nvSpPr>
        <p:spPr>
          <a:xfrm>
            <a:off x="0" y="0"/>
            <a:ext cx="6438900" cy="9753600"/>
          </a:xfrm>
          <a:prstGeom prst="rect">
            <a:avLst/>
          </a:prstGeom>
        </p:spPr>
        <p:txBody>
          <a:bodyPr lIns="91439" tIns="45719" rIns="91439" bIns="45719">
            <a:noAutofit/>
          </a:bodyPr>
          <a:lstStyle/>
          <a:p>
            <a:endParaRPr/>
          </a:p>
        </p:txBody>
      </p:sp>
      <p:sp>
        <p:nvSpPr>
          <p:cNvPr id="72" name="线条"/>
          <p:cNvSpPr>
            <a:spLocks noGrp="1"/>
          </p:cNvSpPr>
          <p:nvPr>
            <p:ph type="body" sz="quarter" idx="14"/>
          </p:nvPr>
        </p:nvSpPr>
        <p:spPr>
          <a:xfrm>
            <a:off x="7023100" y="1574800"/>
            <a:ext cx="53975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73" name="标题文本"/>
          <p:cNvSpPr txBox="1">
            <a:spLocks noGrp="1"/>
          </p:cNvSpPr>
          <p:nvPr>
            <p:ph type="title"/>
          </p:nvPr>
        </p:nvSpPr>
        <p:spPr>
          <a:xfrm>
            <a:off x="7023100" y="723900"/>
            <a:ext cx="5397500" cy="723900"/>
          </a:xfrm>
          <a:prstGeom prst="rect">
            <a:avLst/>
          </a:prstGeom>
        </p:spPr>
        <p:txBody>
          <a:bodyPr/>
          <a:lstStyle/>
          <a:p>
            <a:r>
              <a:t>标题文本</a:t>
            </a:r>
          </a:p>
        </p:txBody>
      </p:sp>
      <p:sp>
        <p:nvSpPr>
          <p:cNvPr id="74" name="正文级别 1…"/>
          <p:cNvSpPr txBox="1">
            <a:spLocks noGrp="1"/>
          </p:cNvSpPr>
          <p:nvPr>
            <p:ph type="body" sz="half" idx="1"/>
          </p:nvPr>
        </p:nvSpPr>
        <p:spPr>
          <a:xfrm>
            <a:off x="7023100" y="1803400"/>
            <a:ext cx="5397500" cy="7226300"/>
          </a:xfrm>
          <a:prstGeom prst="rect">
            <a:avLst/>
          </a:prstGeom>
        </p:spPr>
        <p:txBody>
          <a:bodyPr/>
          <a:lstStyle>
            <a:lvl1pPr marL="406400" indent="-406400">
              <a:defRPr sz="2800"/>
            </a:lvl1pPr>
            <a:lvl2pPr marL="812800" indent="-406400">
              <a:defRPr sz="2800"/>
            </a:lvl2pPr>
            <a:lvl3pPr marL="1219200" indent="-406400">
              <a:defRPr sz="2800"/>
            </a:lvl3pPr>
            <a:lvl4pPr marL="1625600" indent="-406400">
              <a:defRPr sz="2800"/>
            </a:lvl4pPr>
            <a:lvl5pPr marL="2032000" indent="-406400">
              <a:defRPr sz="2800"/>
            </a:lvl5pPr>
          </a:lstStyle>
          <a:p>
            <a:r>
              <a:t>正文级别 1</a:t>
            </a:r>
          </a:p>
          <a:p>
            <a:pPr lvl="1"/>
            <a:r>
              <a:t>正文级别 2</a:t>
            </a:r>
          </a:p>
          <a:p>
            <a:pPr lvl="2"/>
            <a:r>
              <a:t>正文级别 3</a:t>
            </a:r>
          </a:p>
          <a:p>
            <a:pPr lvl="3"/>
            <a:r>
              <a:t>正文级别 4</a:t>
            </a:r>
          </a:p>
          <a:p>
            <a:pPr lvl="4"/>
            <a:r>
              <a:t>正文级别 5</a:t>
            </a: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82"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8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90" name="118295074_2675x2907.jpeg"/>
          <p:cNvSpPr>
            <a:spLocks noGrp="1"/>
          </p:cNvSpPr>
          <p:nvPr>
            <p:ph type="pic" idx="13"/>
          </p:nvPr>
        </p:nvSpPr>
        <p:spPr>
          <a:xfrm>
            <a:off x="571500" y="571500"/>
            <a:ext cx="7429500" cy="7315200"/>
          </a:xfrm>
          <a:prstGeom prst="rect">
            <a:avLst/>
          </a:prstGeom>
        </p:spPr>
        <p:txBody>
          <a:bodyPr lIns="91439" tIns="45719" rIns="91439" bIns="45719">
            <a:noAutofit/>
          </a:bodyPr>
          <a:lstStyle/>
          <a:p>
            <a:endParaRPr/>
          </a:p>
        </p:txBody>
      </p:sp>
      <p:sp>
        <p:nvSpPr>
          <p:cNvPr id="91" name="182741592_1098x949.jpeg"/>
          <p:cNvSpPr>
            <a:spLocks noGrp="1"/>
          </p:cNvSpPr>
          <p:nvPr>
            <p:ph type="pic" sz="quarter" idx="14"/>
          </p:nvPr>
        </p:nvSpPr>
        <p:spPr>
          <a:xfrm>
            <a:off x="8128000" y="571500"/>
            <a:ext cx="4305300" cy="3594100"/>
          </a:xfrm>
          <a:prstGeom prst="rect">
            <a:avLst/>
          </a:prstGeom>
        </p:spPr>
        <p:txBody>
          <a:bodyPr lIns="91439" tIns="45719" rIns="91439" bIns="45719">
            <a:noAutofit/>
          </a:bodyPr>
          <a:lstStyle/>
          <a:p>
            <a:endParaRPr/>
          </a:p>
        </p:txBody>
      </p:sp>
      <p:sp>
        <p:nvSpPr>
          <p:cNvPr id="92" name="182429520_1646x1646.jpeg"/>
          <p:cNvSpPr>
            <a:spLocks noGrp="1"/>
          </p:cNvSpPr>
          <p:nvPr>
            <p:ph type="pic" sz="quarter" idx="15"/>
          </p:nvPr>
        </p:nvSpPr>
        <p:spPr>
          <a:xfrm>
            <a:off x="8128000" y="4292600"/>
            <a:ext cx="4305300" cy="3594100"/>
          </a:xfrm>
          <a:prstGeom prst="rect">
            <a:avLst/>
          </a:prstGeom>
        </p:spPr>
        <p:txBody>
          <a:bodyPr lIns="91439" tIns="45719" rIns="91439" bIns="45719">
            <a:noAutofit/>
          </a:bodyPr>
          <a:lstStyle/>
          <a:p>
            <a:endParaRPr/>
          </a:p>
        </p:txBody>
      </p:sp>
      <p:sp>
        <p:nvSpPr>
          <p:cNvPr id="93" name="正文级别 1…"/>
          <p:cNvSpPr txBox="1">
            <a:spLocks noGrp="1"/>
          </p:cNvSpPr>
          <p:nvPr>
            <p:ph type="body" sz="quarter" idx="1"/>
          </p:nvPr>
        </p:nvSpPr>
        <p:spPr>
          <a:xfrm>
            <a:off x="571500" y="8051800"/>
            <a:ext cx="11861800" cy="1333500"/>
          </a:xfrm>
          <a:prstGeom prst="rect">
            <a:avLst/>
          </a:prstGeom>
        </p:spPr>
        <p:txBody>
          <a:bodyPr/>
          <a:lstStyle>
            <a:lvl1pPr marL="0" indent="0">
              <a:spcBef>
                <a:spcPts val="1400"/>
              </a:spcBef>
              <a:buSzTx/>
              <a:buFontTx/>
              <a:buNone/>
              <a:defRPr sz="2800" i="1" spc="28"/>
            </a:lvl1pPr>
            <a:lvl2pPr marL="0" indent="0">
              <a:spcBef>
                <a:spcPts val="1400"/>
              </a:spcBef>
              <a:buSzTx/>
              <a:buFontTx/>
              <a:buNone/>
              <a:defRPr sz="2800" i="1" spc="28"/>
            </a:lvl2pPr>
            <a:lvl3pPr marL="0" indent="0">
              <a:spcBef>
                <a:spcPts val="1400"/>
              </a:spcBef>
              <a:buSzTx/>
              <a:buFontTx/>
              <a:buNone/>
              <a:defRPr sz="2800" i="1" spc="28"/>
            </a:lvl3pPr>
            <a:lvl4pPr marL="0" indent="0">
              <a:spcBef>
                <a:spcPts val="1400"/>
              </a:spcBef>
              <a:buSzTx/>
              <a:buFontTx/>
              <a:buNone/>
              <a:defRPr sz="2800" i="1" spc="28"/>
            </a:lvl4pPr>
            <a:lvl5pPr marL="0" indent="0">
              <a:spcBef>
                <a:spcPts val="1400"/>
              </a:spcBef>
              <a:buSzTx/>
              <a:buFontTx/>
              <a:buNone/>
              <a:defRPr sz="2800" i="1" spc="28"/>
            </a:lvl5pPr>
          </a:lstStyle>
          <a:p>
            <a:r>
              <a:t>正文级别 1</a:t>
            </a:r>
          </a:p>
          <a:p>
            <a:pPr lvl="1"/>
            <a:r>
              <a:t>正文级别 2</a:t>
            </a:r>
          </a:p>
          <a:p>
            <a:pPr lvl="2"/>
            <a:r>
              <a:t>正文级别 3</a:t>
            </a:r>
          </a:p>
          <a:p>
            <a:pPr lvl="3"/>
            <a:r>
              <a:t>正文级别 4</a:t>
            </a:r>
          </a:p>
          <a:p>
            <a:pPr lvl="4"/>
            <a:r>
              <a:t>正文级别 5</a:t>
            </a:r>
          </a:p>
        </p:txBody>
      </p:sp>
      <p:sp>
        <p:nvSpPr>
          <p:cNvPr id="9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571500" y="723900"/>
            <a:ext cx="11861800"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标题文本</a:t>
            </a:r>
          </a:p>
        </p:txBody>
      </p:sp>
      <p:sp>
        <p:nvSpPr>
          <p:cNvPr id="3" name="正文级别 1…"/>
          <p:cNvSpPr txBox="1">
            <a:spLocks noGrp="1"/>
          </p:cNvSpPr>
          <p:nvPr>
            <p:ph type="body" idx="1"/>
          </p:nvPr>
        </p:nvSpPr>
        <p:spPr>
          <a:xfrm>
            <a:off x="571500" y="1803400"/>
            <a:ext cx="11861800" cy="722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2072911" y="9194800"/>
            <a:ext cx="317501" cy="330200"/>
          </a:xfrm>
          <a:prstGeom prst="rect">
            <a:avLst/>
          </a:prstGeom>
          <a:ln w="12700">
            <a:miter lim="400000"/>
          </a:ln>
        </p:spPr>
        <p:txBody>
          <a:bodyPr wrap="none" lIns="50800" tIns="50800" rIns="50800" bIns="50800">
            <a:spAutoFit/>
          </a:bodyPr>
          <a:lstStyle>
            <a:lvl1pPr algn="r">
              <a:spcBef>
                <a:spcPts val="0"/>
              </a:spcBef>
              <a:defRPr sz="1600" i="0" spc="0">
                <a:solidFill>
                  <a:srgbClr val="747676"/>
                </a:solidFill>
                <a:latin typeface="+mn-lt"/>
                <a:ea typeface="+mn-ea"/>
                <a:cs typeface="+mn-cs"/>
                <a:sym typeface="Baskerville"/>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1pPr>
      <a:lvl2pPr marL="0" marR="0" indent="3429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2pPr>
      <a:lvl3pPr marL="0" marR="0" indent="6858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3pPr>
      <a:lvl4pPr marL="0" marR="0" indent="10287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4pPr>
      <a:lvl5pPr marL="0" marR="0" indent="13716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5pPr>
      <a:lvl6pPr marL="0" marR="0" indent="17145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6pPr>
      <a:lvl7pPr marL="0" marR="0" indent="20574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7pPr>
      <a:lvl8pPr marL="0" marR="0" indent="24003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8pPr>
      <a:lvl9pPr marL="0" marR="0" indent="2743200" algn="l" defTabSz="584200" rtl="0" latinLnBrk="0">
        <a:lnSpc>
          <a:spcPct val="100000"/>
        </a:lnSpc>
        <a:spcBef>
          <a:spcPts val="2300"/>
        </a:spcBef>
        <a:spcAft>
          <a:spcPts val="0"/>
        </a:spcAft>
        <a:buClrTx/>
        <a:buSzTx/>
        <a:buFontTx/>
        <a:buNone/>
        <a:tabLst/>
        <a:defRPr sz="5200" b="0" i="0" u="none" strike="noStrike" cap="all" spc="0" baseline="0">
          <a:ln>
            <a:noFill/>
          </a:ln>
          <a:solidFill>
            <a:srgbClr val="747676"/>
          </a:solidFill>
          <a:uFillTx/>
          <a:latin typeface="+mn-lt"/>
          <a:ea typeface="+mn-ea"/>
          <a:cs typeface="+mn-cs"/>
          <a:sym typeface="Baskerville"/>
        </a:defRPr>
      </a:lvl9pPr>
    </p:titleStyle>
    <p:bodyStyle>
      <a:lvl1pPr marL="4699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1pPr>
      <a:lvl2pPr marL="9398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2pPr>
      <a:lvl3pPr marL="14097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3pPr>
      <a:lvl4pPr marL="18796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4pPr>
      <a:lvl5pPr marL="23495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5pPr>
      <a:lvl6pPr marL="28194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6pPr>
      <a:lvl7pPr marL="32893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7pPr>
      <a:lvl8pPr marL="37592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8pPr>
      <a:lvl9pPr marL="42291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ln>
            <a:noFill/>
          </a:ln>
          <a:solidFill>
            <a:srgbClr val="5C5C5C"/>
          </a:solidFill>
          <a:uFillTx/>
          <a:latin typeface="Iowan Old Style"/>
          <a:ea typeface="Iowan Old Style"/>
          <a:cs typeface="Iowan Old Style"/>
          <a:sym typeface="Iowan Old Style"/>
        </a:defRPr>
      </a:lvl9pPr>
    </p:bodyStyle>
    <p:otherStyle>
      <a:lvl1pPr marL="0" marR="0" indent="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1pPr>
      <a:lvl2pPr marL="0" marR="0" indent="2286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2pPr>
      <a:lvl3pPr marL="0" marR="0" indent="4572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3pPr>
      <a:lvl4pPr marL="0" marR="0" indent="6858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4pPr>
      <a:lvl5pPr marL="0" marR="0" indent="9144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5pPr>
      <a:lvl6pPr marL="0" marR="0" indent="11430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6pPr>
      <a:lvl7pPr marL="0" marR="0" indent="13716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7pPr>
      <a:lvl8pPr marL="0" marR="0" indent="16002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8pPr>
      <a:lvl9pPr marL="0" marR="0" indent="1828800" algn="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hyperlink" Target="https://geopy.readthedocs.io/en/stable/%22%20/t%20%22_blank"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图像" descr="图像"/>
          <p:cNvPicPr>
            <a:picLocks noGrp="1" noChangeAspect="1"/>
          </p:cNvPicPr>
          <p:nvPr>
            <p:ph type="pic" idx="13"/>
          </p:nvPr>
        </p:nvPicPr>
        <p:blipFill>
          <a:blip r:embed="rId2">
            <a:extLst/>
          </a:blip>
          <a:srcRect l="194" t="7974" r="116" b="23208"/>
          <a:stretch>
            <a:fillRect/>
          </a:stretch>
        </p:blipFill>
        <p:spPr>
          <a:prstGeom prst="rect">
            <a:avLst/>
          </a:prstGeom>
        </p:spPr>
      </p:pic>
      <p:sp>
        <p:nvSpPr>
          <p:cNvPr id="129" name="矩形"/>
          <p:cNvSpPr>
            <a:spLocks noGrp="1"/>
          </p:cNvSpPr>
          <p:nvPr>
            <p:ph type="body" idx="14"/>
          </p:nvPr>
        </p:nvSpPr>
        <p:spPr>
          <a:prstGeom prst="rect">
            <a:avLst/>
          </a:prstGeom>
        </p:spPr>
        <p:txBody>
          <a:bodyPr/>
          <a:lstStyle/>
          <a:p>
            <a:pPr marL="0" indent="0" algn="ctr">
              <a:spcBef>
                <a:spcPts val="0"/>
              </a:spcBef>
              <a:buSzTx/>
              <a:buFontTx/>
              <a:buNone/>
              <a:defRPr sz="2400">
                <a:latin typeface="+mn-lt"/>
                <a:ea typeface="+mn-ea"/>
                <a:cs typeface="+mn-cs"/>
                <a:sym typeface="Baskerville"/>
              </a:defRPr>
            </a:pPr>
            <a:endParaRPr/>
          </a:p>
        </p:txBody>
      </p:sp>
      <p:sp>
        <p:nvSpPr>
          <p:cNvPr id="130" name="线条"/>
          <p:cNvSpPr>
            <a:spLocks noGrp="1"/>
          </p:cNvSpPr>
          <p:nvPr>
            <p:ph type="body" idx="15"/>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31" name="The Most Suitable Neighborhood for Starting a Restaurant Business in Boston Area"/>
          <p:cNvSpPr txBox="1">
            <a:spLocks noGrp="1"/>
          </p:cNvSpPr>
          <p:nvPr>
            <p:ph type="title"/>
          </p:nvPr>
        </p:nvSpPr>
        <p:spPr>
          <a:xfrm>
            <a:off x="571500" y="5562600"/>
            <a:ext cx="11861800" cy="1981200"/>
          </a:xfrm>
          <a:prstGeom prst="rect">
            <a:avLst/>
          </a:prstGeom>
        </p:spPr>
        <p:txBody>
          <a:bodyPr>
            <a:normAutofit fontScale="90000"/>
          </a:bodyPr>
          <a:lstStyle>
            <a:lvl1pPr defTabSz="233679">
              <a:defRPr sz="4840"/>
            </a:lvl1pPr>
          </a:lstStyle>
          <a:p>
            <a:r>
              <a:rPr dirty="0"/>
              <a:t>The Most Suitable Neighborhood for Starting a Restaurant Business in Boston Area</a:t>
            </a:r>
          </a:p>
        </p:txBody>
      </p:sp>
      <p:sp>
        <p:nvSpPr>
          <p:cNvPr id="132" name="The Battle of Neighborhoods Capstone Project"/>
          <p:cNvSpPr txBox="1">
            <a:spLocks noGrp="1"/>
          </p:cNvSpPr>
          <p:nvPr>
            <p:ph type="body" sz="quarter" idx="1"/>
          </p:nvPr>
        </p:nvSpPr>
        <p:spPr>
          <a:xfrm>
            <a:off x="571500" y="7890932"/>
            <a:ext cx="11861800" cy="1011767"/>
          </a:xfrm>
          <a:prstGeom prst="rect">
            <a:avLst/>
          </a:prstGeom>
        </p:spPr>
        <p:txBody>
          <a:bodyPr/>
          <a:lstStyle/>
          <a:p>
            <a:r>
              <a:rPr dirty="0"/>
              <a:t>The Battle of Neighborhoods Capstone Project </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hanks"/>
          <p:cNvSpPr txBox="1">
            <a:spLocks noGrp="1"/>
          </p:cNvSpPr>
          <p:nvPr>
            <p:ph type="title"/>
          </p:nvPr>
        </p:nvSpPr>
        <p:spPr>
          <a:prstGeom prst="rect">
            <a:avLst/>
          </a:prstGeom>
        </p:spPr>
        <p:txBody>
          <a:bodyPr/>
          <a:lstStyle/>
          <a:p>
            <a:r>
              <a:t>Thanks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35" name="Target Audience"/>
          <p:cNvSpPr txBox="1">
            <a:spLocks noGrp="1"/>
          </p:cNvSpPr>
          <p:nvPr>
            <p:ph type="title"/>
          </p:nvPr>
        </p:nvSpPr>
        <p:spPr>
          <a:prstGeom prst="rect">
            <a:avLst/>
          </a:prstGeom>
        </p:spPr>
        <p:txBody>
          <a:bodyPr/>
          <a:lstStyle>
            <a:lvl1pPr defTabSz="479044">
              <a:spcBef>
                <a:spcPts val="1800"/>
              </a:spcBef>
              <a:defRPr sz="4264"/>
            </a:lvl1pPr>
          </a:lstStyle>
          <a:p>
            <a:r>
              <a:t>Target Audience</a:t>
            </a:r>
          </a:p>
        </p:txBody>
      </p:sp>
      <p:sp>
        <p:nvSpPr>
          <p:cNvPr id="136" name="Business personnel who wants to invest or open a restaurant.…"/>
          <p:cNvSpPr txBox="1">
            <a:spLocks noGrp="1"/>
          </p:cNvSpPr>
          <p:nvPr>
            <p:ph type="body" idx="1"/>
          </p:nvPr>
        </p:nvSpPr>
        <p:spPr>
          <a:prstGeom prst="rect">
            <a:avLst/>
          </a:prstGeom>
        </p:spPr>
        <p:txBody>
          <a:bodyPr/>
          <a:lstStyle/>
          <a:p>
            <a:pPr marL="1066800" indent="-1066800">
              <a:buSzPct val="100000"/>
              <a:buFont typeface="Georgia"/>
              <a:buAutoNum type="arabicPeriod"/>
            </a:pPr>
            <a:r>
              <a:t>Business personnel who wants to invest or open a restaurant.</a:t>
            </a:r>
          </a:p>
          <a:p>
            <a:pPr marL="1066800" indent="-1066800">
              <a:buSzPct val="100000"/>
              <a:buFont typeface="Georgia"/>
              <a:buAutoNum type="arabicPeriod"/>
            </a:pPr>
            <a:r>
              <a:t>Freelancer who loves to have their own restaurant as a side business.</a:t>
            </a:r>
          </a:p>
          <a:p>
            <a:pPr marL="1066800" indent="-1066800">
              <a:buSzPct val="100000"/>
              <a:buFont typeface="Georgia"/>
              <a:buAutoNum type="arabicPeriod"/>
            </a:pPr>
            <a:r>
              <a:t>New graduates, to find reasonable lunch/breakfast place close to office.</a:t>
            </a:r>
          </a:p>
          <a:p>
            <a:pPr marL="1066800" indent="-1066800">
              <a:buSzPct val="100000"/>
              <a:buFont typeface="Georgia"/>
              <a:buAutoNum type="arabicPeriod"/>
            </a:pPr>
            <a:r>
              <a:t>Budding Data Scientists, who want to implement some of the most used Exploratory Data Analysis techniques to obtain necessary data, analyze it, and, finally be able to tell a story out of it.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39" name="Data Preparation"/>
          <p:cNvSpPr txBox="1">
            <a:spLocks noGrp="1"/>
          </p:cNvSpPr>
          <p:nvPr>
            <p:ph type="title"/>
          </p:nvPr>
        </p:nvSpPr>
        <p:spPr>
          <a:prstGeom prst="rect">
            <a:avLst/>
          </a:prstGeom>
        </p:spPr>
        <p:txBody>
          <a:bodyPr/>
          <a:lstStyle>
            <a:lvl1pPr defTabSz="479044">
              <a:spcBef>
                <a:spcPts val="1800"/>
              </a:spcBef>
              <a:defRPr sz="4264"/>
            </a:lvl1pPr>
          </a:lstStyle>
          <a:p>
            <a:r>
              <a:t>Data Preparation</a:t>
            </a:r>
          </a:p>
        </p:txBody>
      </p:sp>
      <p:sp>
        <p:nvSpPr>
          <p:cNvPr id="140" name="Scraping Boston Neighborhoods Table from Wikipedia…"/>
          <p:cNvSpPr txBox="1">
            <a:spLocks noGrp="1"/>
          </p:cNvSpPr>
          <p:nvPr>
            <p:ph type="body" idx="1"/>
          </p:nvPr>
        </p:nvSpPr>
        <p:spPr>
          <a:xfrm>
            <a:off x="571500" y="2480270"/>
            <a:ext cx="11861800" cy="6549430"/>
          </a:xfrm>
          <a:prstGeom prst="rect">
            <a:avLst/>
          </a:prstGeom>
        </p:spPr>
        <p:txBody>
          <a:bodyPr lIns="190500" tIns="190500" rIns="190500" bIns="190500"/>
          <a:lstStyle/>
          <a:p>
            <a:pPr marL="0" indent="0">
              <a:lnSpc>
                <a:spcPct val="150000"/>
              </a:lnSpc>
              <a:buSzTx/>
              <a:buFontTx/>
              <a:buNone/>
            </a:pPr>
            <a:r>
              <a:rPr dirty="0"/>
              <a:t>Scraping Boston Neighborhoods Table from Wikipedia</a:t>
            </a:r>
            <a:endParaRPr sz="2000" dirty="0"/>
          </a:p>
          <a:p>
            <a:pPr marL="0" indent="0">
              <a:lnSpc>
                <a:spcPct val="150000"/>
              </a:lnSpc>
              <a:buSzTx/>
              <a:buFontTx/>
              <a:buNone/>
            </a:pPr>
            <a:r>
              <a:rPr dirty="0"/>
              <a:t>Getting Coordinates of Major Districts : </a:t>
            </a:r>
            <a:r>
              <a:rPr dirty="0">
                <a:hlinkClick r:id="rId2">
                  <a:extLst>
                    <a:ext uri="{A12FA001-AC4F-418D-AE19-62706E023703}">
                      <ahyp:hlinkClr xmlns:ahyp="http://schemas.microsoft.com/office/drawing/2018/hyperlinkcolor" val="tx"/>
                    </a:ext>
                  </a:extLst>
                </a:hlinkClick>
              </a:rPr>
              <a:t>Geopy Client</a:t>
            </a:r>
          </a:p>
          <a:p>
            <a:pPr marL="0" indent="0">
              <a:lnSpc>
                <a:spcPct val="150000"/>
              </a:lnSpc>
              <a:buSzTx/>
              <a:buFontTx/>
              <a:buNone/>
            </a:pPr>
            <a:r>
              <a:rPr dirty="0"/>
              <a:t>Getting Coordinates of Major Districts : </a:t>
            </a:r>
            <a:r>
              <a:rPr dirty="0">
                <a:hlinkClick r:id="rId2">
                  <a:extLst>
                    <a:ext uri="{A12FA001-AC4F-418D-AE19-62706E023703}">
                      <ahyp:hlinkClr xmlns:ahyp="http://schemas.microsoft.com/office/drawing/2018/hyperlinkcolor" val="tx"/>
                    </a:ext>
                  </a:extLst>
                </a:hlinkClick>
              </a:rPr>
              <a:t>Geopy Client</a:t>
            </a:r>
          </a:p>
          <a:p>
            <a:pPr marL="0" indent="0">
              <a:lnSpc>
                <a:spcPct val="150000"/>
              </a:lnSpc>
              <a:buSzTx/>
              <a:buFontTx/>
              <a:buNone/>
            </a:pPr>
            <a:r>
              <a:rPr dirty="0"/>
              <a:t>Using Foursquare Location Data</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43" name="Folium Library and Leaflet Map"/>
          <p:cNvSpPr txBox="1">
            <a:spLocks noGrp="1"/>
          </p:cNvSpPr>
          <p:nvPr>
            <p:ph type="title"/>
          </p:nvPr>
        </p:nvSpPr>
        <p:spPr>
          <a:prstGeom prst="rect">
            <a:avLst/>
          </a:prstGeom>
        </p:spPr>
        <p:txBody>
          <a:bodyPr/>
          <a:lstStyle>
            <a:lvl1pPr defTabSz="479044">
              <a:spcBef>
                <a:spcPts val="1800"/>
              </a:spcBef>
              <a:defRPr sz="4264"/>
            </a:lvl1pPr>
          </a:lstStyle>
          <a:p>
            <a:r>
              <a:t>Folium Library and Leaflet Map</a:t>
            </a:r>
          </a:p>
        </p:txBody>
      </p:sp>
      <p:sp>
        <p:nvSpPr>
          <p:cNvPr id="144" name="Figure 1: Circular marks represent the most frequently visited restaurants in the 5 hottest (Beacon Hill- Green, Back Bay- Red, South End- Orange, Chinatown- Magenta, Downtown- Blue) neighborhoods of Boston, according to Foursquare data."/>
          <p:cNvSpPr txBox="1">
            <a:spLocks noGrp="1"/>
          </p:cNvSpPr>
          <p:nvPr>
            <p:ph type="body" sz="quarter" idx="1"/>
          </p:nvPr>
        </p:nvSpPr>
        <p:spPr>
          <a:xfrm>
            <a:off x="571500" y="7597720"/>
            <a:ext cx="11861800" cy="1007640"/>
          </a:xfrm>
          <a:prstGeom prst="rect">
            <a:avLst/>
          </a:prstGeom>
        </p:spPr>
        <p:txBody>
          <a:bodyPr/>
          <a:lstStyle>
            <a:lvl1pPr marL="0" indent="0" algn="ctr" defTabSz="309625">
              <a:spcBef>
                <a:spcPts val="900"/>
              </a:spcBef>
              <a:buSzTx/>
              <a:buFontTx/>
              <a:buNone/>
              <a:defRPr sz="1695"/>
            </a:lvl1pPr>
          </a:lstStyle>
          <a:p>
            <a:r>
              <a:t>Figure 1: Circular marks represent the most frequently visited restaurants in the 5 hottest (Beacon Hill- Green, Back Bay- Red, South End- Orange, Chinatown- Magenta, Downtown- Blue) neighborhoods of Boston, according to Foursquare data.</a:t>
            </a:r>
          </a:p>
        </p:txBody>
      </p:sp>
      <p:pic>
        <p:nvPicPr>
          <p:cNvPr id="145" name="图片 1.png" descr="图片 1.png"/>
          <p:cNvPicPr>
            <a:picLocks noChangeAspect="1"/>
          </p:cNvPicPr>
          <p:nvPr/>
        </p:nvPicPr>
        <p:blipFill>
          <a:blip r:embed="rId2">
            <a:extLst/>
          </a:blip>
          <a:stretch>
            <a:fillRect/>
          </a:stretch>
        </p:blipFill>
        <p:spPr>
          <a:xfrm>
            <a:off x="1802101" y="1916842"/>
            <a:ext cx="9400598" cy="5636177"/>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48" name="Exploratory Data Analysis"/>
          <p:cNvSpPr txBox="1">
            <a:spLocks noGrp="1"/>
          </p:cNvSpPr>
          <p:nvPr>
            <p:ph type="title"/>
          </p:nvPr>
        </p:nvSpPr>
        <p:spPr>
          <a:prstGeom prst="rect">
            <a:avLst/>
          </a:prstGeom>
        </p:spPr>
        <p:txBody>
          <a:bodyPr/>
          <a:lstStyle>
            <a:lvl1pPr defTabSz="479044">
              <a:spcBef>
                <a:spcPts val="1800"/>
              </a:spcBef>
              <a:defRPr sz="4264"/>
            </a:lvl1pPr>
          </a:lstStyle>
          <a:p>
            <a:r>
              <a:t>Exploratory Data Analysis</a:t>
            </a:r>
          </a:p>
        </p:txBody>
      </p:sp>
      <p:sp>
        <p:nvSpPr>
          <p:cNvPr id="149" name="Figure 2: Most Frequent venues around these 5 neighborhoods according to Foursquare data."/>
          <p:cNvSpPr txBox="1">
            <a:spLocks noGrp="1"/>
          </p:cNvSpPr>
          <p:nvPr>
            <p:ph type="body" sz="quarter" idx="1"/>
          </p:nvPr>
        </p:nvSpPr>
        <p:spPr>
          <a:xfrm>
            <a:off x="571499" y="6945608"/>
            <a:ext cx="11861801" cy="409545"/>
          </a:xfrm>
          <a:prstGeom prst="rect">
            <a:avLst/>
          </a:prstGeom>
        </p:spPr>
        <p:txBody>
          <a:bodyPr/>
          <a:lstStyle>
            <a:lvl1pPr marL="0" indent="0" algn="ctr" defTabSz="321310">
              <a:spcBef>
                <a:spcPts val="900"/>
              </a:spcBef>
              <a:buSzTx/>
              <a:buFontTx/>
              <a:buNone/>
              <a:defRPr sz="1760"/>
            </a:lvl1pPr>
          </a:lstStyle>
          <a:p>
            <a:r>
              <a:t>Figure 2: Most Frequent venues around these 5 neighborhoods according to Foursquare data.</a:t>
            </a:r>
          </a:p>
        </p:txBody>
      </p:sp>
      <p:pic>
        <p:nvPicPr>
          <p:cNvPr id="150" name="图片 1.png" descr="图片 1.png"/>
          <p:cNvPicPr>
            <a:picLocks noChangeAspect="1"/>
          </p:cNvPicPr>
          <p:nvPr/>
        </p:nvPicPr>
        <p:blipFill>
          <a:blip r:embed="rId2">
            <a:extLst/>
          </a:blip>
          <a:stretch>
            <a:fillRect/>
          </a:stretch>
        </p:blipFill>
        <p:spPr>
          <a:xfrm>
            <a:off x="1870113" y="2495611"/>
            <a:ext cx="9264574" cy="4369499"/>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53" name="标题"/>
          <p:cNvSpPr txBox="1">
            <a:spLocks noGrp="1"/>
          </p:cNvSpPr>
          <p:nvPr>
            <p:ph type="title"/>
          </p:nvPr>
        </p:nvSpPr>
        <p:spPr>
          <a:prstGeom prst="rect">
            <a:avLst/>
          </a:prstGeom>
        </p:spPr>
        <p:txBody>
          <a:bodyPr/>
          <a:lstStyle/>
          <a:p>
            <a:pPr defTabSz="397256">
              <a:spcBef>
                <a:spcPts val="1500"/>
              </a:spcBef>
              <a:defRPr sz="3536"/>
            </a:pPr>
            <a:endParaRPr/>
          </a:p>
        </p:txBody>
      </p:sp>
      <p:sp>
        <p:nvSpPr>
          <p:cNvPr id="154" name="Figure 3: Number of restaurants as top most common venues in 5 neighborhoods of Boston."/>
          <p:cNvSpPr txBox="1">
            <a:spLocks noGrp="1"/>
          </p:cNvSpPr>
          <p:nvPr>
            <p:ph type="body" sz="quarter" idx="1"/>
          </p:nvPr>
        </p:nvSpPr>
        <p:spPr>
          <a:xfrm>
            <a:off x="571500" y="7768646"/>
            <a:ext cx="11861801" cy="417248"/>
          </a:xfrm>
          <a:prstGeom prst="rect">
            <a:avLst/>
          </a:prstGeom>
        </p:spPr>
        <p:txBody>
          <a:bodyPr/>
          <a:lstStyle>
            <a:lvl1pPr marL="0" indent="0" algn="ctr" defTabSz="338835">
              <a:spcBef>
                <a:spcPts val="1000"/>
              </a:spcBef>
              <a:buSzTx/>
              <a:buFontTx/>
              <a:buNone/>
              <a:defRPr sz="1856"/>
            </a:lvl1pPr>
          </a:lstStyle>
          <a:p>
            <a:r>
              <a:t>Figure 3: Number of restaurants as top most common venues in 5 neighborhoods of Boston.</a:t>
            </a:r>
          </a:p>
        </p:txBody>
      </p:sp>
      <p:sp>
        <p:nvSpPr>
          <p:cNvPr id="155" name="Exploratory Data Analysis"/>
          <p:cNvSpPr txBox="1"/>
          <p:nvPr/>
        </p:nvSpPr>
        <p:spPr>
          <a:xfrm>
            <a:off x="571500" y="723900"/>
            <a:ext cx="11861800"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defTabSz="479044">
              <a:spcBef>
                <a:spcPts val="1800"/>
              </a:spcBef>
              <a:defRPr sz="4264" i="0" cap="all" spc="0">
                <a:solidFill>
                  <a:srgbClr val="747676"/>
                </a:solidFill>
                <a:latin typeface="+mn-lt"/>
                <a:ea typeface="+mn-ea"/>
                <a:cs typeface="+mn-cs"/>
                <a:sym typeface="Baskerville"/>
              </a:defRPr>
            </a:lvl1pPr>
          </a:lstStyle>
          <a:p>
            <a:r>
              <a:t>Exploratory Data Analysis</a:t>
            </a:r>
          </a:p>
        </p:txBody>
      </p:sp>
      <p:pic>
        <p:nvPicPr>
          <p:cNvPr id="156" name="图片 1.png" descr="图片 1.png"/>
          <p:cNvPicPr>
            <a:picLocks noChangeAspect="1"/>
          </p:cNvPicPr>
          <p:nvPr/>
        </p:nvPicPr>
        <p:blipFill>
          <a:blip r:embed="rId2">
            <a:extLst/>
          </a:blip>
          <a:stretch>
            <a:fillRect/>
          </a:stretch>
        </p:blipFill>
        <p:spPr>
          <a:xfrm>
            <a:off x="2513185" y="1887558"/>
            <a:ext cx="7978430" cy="5892856"/>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59" name="Clustering the Neighborhoods"/>
          <p:cNvSpPr txBox="1">
            <a:spLocks noGrp="1"/>
          </p:cNvSpPr>
          <p:nvPr>
            <p:ph type="title"/>
          </p:nvPr>
        </p:nvSpPr>
        <p:spPr>
          <a:prstGeom prst="rect">
            <a:avLst/>
          </a:prstGeom>
        </p:spPr>
        <p:txBody>
          <a:bodyPr/>
          <a:lstStyle>
            <a:lvl1pPr defTabSz="479044">
              <a:spcBef>
                <a:spcPts val="1800"/>
              </a:spcBef>
              <a:defRPr sz="4264"/>
            </a:lvl1pPr>
          </a:lstStyle>
          <a:p>
            <a:r>
              <a:t>Clustering the Neighborhoods</a:t>
            </a:r>
          </a:p>
        </p:txBody>
      </p:sp>
      <p:sp>
        <p:nvSpPr>
          <p:cNvPr id="160" name="Figure 4: 5 major neighborhoods of Boston segmented into 3 clusters based on the most common venues. The size of the circles represents number of restaurants as most common venues for each neighborhood"/>
          <p:cNvSpPr txBox="1">
            <a:spLocks noGrp="1"/>
          </p:cNvSpPr>
          <p:nvPr>
            <p:ph type="body" sz="quarter" idx="1"/>
          </p:nvPr>
        </p:nvSpPr>
        <p:spPr>
          <a:xfrm>
            <a:off x="571499" y="7331627"/>
            <a:ext cx="11861802" cy="723901"/>
          </a:xfrm>
          <a:prstGeom prst="rect">
            <a:avLst/>
          </a:prstGeom>
        </p:spPr>
        <p:txBody>
          <a:bodyPr/>
          <a:lstStyle>
            <a:lvl1pPr marL="0" indent="0" algn="ctr" defTabSz="321310">
              <a:spcBef>
                <a:spcPts val="900"/>
              </a:spcBef>
              <a:buSzTx/>
              <a:buFontTx/>
              <a:buNone/>
              <a:defRPr sz="1760"/>
            </a:lvl1pPr>
          </a:lstStyle>
          <a:p>
            <a:r>
              <a:t>Figure 4: 5 major neighborhoods of Boston segmented into 3 clusters based on the most common venues. The size of the circles represents number of restaurants as most common venues for each neighborhood</a:t>
            </a:r>
          </a:p>
        </p:txBody>
      </p:sp>
      <p:pic>
        <p:nvPicPr>
          <p:cNvPr id="161" name="图片 1.png" descr="图片 1.png"/>
          <p:cNvPicPr>
            <a:picLocks noChangeAspect="1"/>
          </p:cNvPicPr>
          <p:nvPr/>
        </p:nvPicPr>
        <p:blipFill>
          <a:blip r:embed="rId2">
            <a:extLst/>
          </a:blip>
          <a:stretch>
            <a:fillRect/>
          </a:stretch>
        </p:blipFill>
        <p:spPr>
          <a:xfrm>
            <a:off x="1983102" y="1856202"/>
            <a:ext cx="9038596" cy="5399028"/>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64" name="Results and Discussion"/>
          <p:cNvSpPr txBox="1">
            <a:spLocks noGrp="1"/>
          </p:cNvSpPr>
          <p:nvPr>
            <p:ph type="title"/>
          </p:nvPr>
        </p:nvSpPr>
        <p:spPr>
          <a:prstGeom prst="rect">
            <a:avLst/>
          </a:prstGeom>
        </p:spPr>
        <p:txBody>
          <a:bodyPr/>
          <a:lstStyle>
            <a:lvl1pPr defTabSz="479044">
              <a:spcBef>
                <a:spcPts val="1800"/>
              </a:spcBef>
              <a:defRPr sz="4264"/>
            </a:lvl1pPr>
          </a:lstStyle>
          <a:p>
            <a:r>
              <a:t>Results and Discussion</a:t>
            </a:r>
          </a:p>
        </p:txBody>
      </p:sp>
      <p:sp>
        <p:nvSpPr>
          <p:cNvPr id="165" name="Italian restaurants top the charts of most common venues in the 5 districts.…"/>
          <p:cNvSpPr txBox="1">
            <a:spLocks noGrp="1"/>
          </p:cNvSpPr>
          <p:nvPr>
            <p:ph type="body" idx="1"/>
          </p:nvPr>
        </p:nvSpPr>
        <p:spPr>
          <a:xfrm>
            <a:off x="571500" y="2082361"/>
            <a:ext cx="11861800" cy="7072146"/>
          </a:xfrm>
          <a:prstGeom prst="rect">
            <a:avLst/>
          </a:prstGeom>
        </p:spPr>
        <p:txBody>
          <a:bodyPr/>
          <a:lstStyle/>
          <a:p>
            <a:pPr marL="1036929" indent="-1036929" defTabSz="473201">
              <a:spcBef>
                <a:spcPts val="1400"/>
              </a:spcBef>
              <a:buFont typeface="Symbol"/>
              <a:buChar char="·"/>
              <a:defRPr sz="2592"/>
            </a:pPr>
            <a:r>
              <a:t>Italian restaurants top the charts of most common venues in the 5 districts.</a:t>
            </a:r>
          </a:p>
          <a:p>
            <a:pPr marL="1036929" indent="-1036929" defTabSz="473201">
              <a:spcBef>
                <a:spcPts val="1400"/>
              </a:spcBef>
              <a:buFont typeface="Symbol"/>
              <a:buChar char="·"/>
              <a:defRPr sz="2592"/>
            </a:pPr>
            <a:r>
              <a:t>Back Bay, Beacon Hill, Chinatown and South End districts are dominated by restaurants as the most common venue whereas Downtown area is dominated by historic sites and coffee shops as most common venues.</a:t>
            </a:r>
          </a:p>
          <a:p>
            <a:pPr marL="1036929" indent="-1036929" defTabSz="473201">
              <a:spcBef>
                <a:spcPts val="1400"/>
              </a:spcBef>
              <a:buFont typeface="Symbol"/>
              <a:buChar char="·"/>
              <a:defRPr sz="2592"/>
            </a:pPr>
            <a:r>
              <a:t>South End has maximum number of restaurants as the most common venue whereas Back Bay area has the least.</a:t>
            </a:r>
          </a:p>
          <a:p>
            <a:pPr marL="1036929" indent="-1036929" defTabSz="473201">
              <a:spcBef>
                <a:spcPts val="1400"/>
              </a:spcBef>
              <a:buFont typeface="Symbol"/>
              <a:buChar char="·"/>
              <a:defRPr sz="2592"/>
            </a:pPr>
            <a:r>
              <a:t>Since the clustering was based only on the most common venues of each district, Beacon Hill, Chinatown and South End are under the same cluster. Back Bay and Downtown are separate cluster as, Historic sites, coffee shop and hotels stand out as the common venue (with a very high frequency).</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线条"/>
          <p:cNvSpPr>
            <a:spLocks noGrp="1"/>
          </p:cNvSpPr>
          <p:nvPr>
            <p:ph type="body" idx="13"/>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endParaRPr/>
          </a:p>
        </p:txBody>
      </p:sp>
      <p:sp>
        <p:nvSpPr>
          <p:cNvPr id="168" name="Conclusion"/>
          <p:cNvSpPr txBox="1">
            <a:spLocks noGrp="1"/>
          </p:cNvSpPr>
          <p:nvPr>
            <p:ph type="title"/>
          </p:nvPr>
        </p:nvSpPr>
        <p:spPr>
          <a:prstGeom prst="rect">
            <a:avLst/>
          </a:prstGeom>
        </p:spPr>
        <p:txBody>
          <a:bodyPr/>
          <a:lstStyle>
            <a:lvl1pPr defTabSz="479044">
              <a:spcBef>
                <a:spcPts val="1800"/>
              </a:spcBef>
              <a:defRPr sz="4264"/>
            </a:lvl1pPr>
          </a:lstStyle>
          <a:p>
            <a:r>
              <a:t>Conclusion</a:t>
            </a:r>
          </a:p>
        </p:txBody>
      </p:sp>
      <p:sp>
        <p:nvSpPr>
          <p:cNvPr id="169" name="Downtown area will provide least competition for an upcoming restaurant as historic sites and coffee shops are the most common venue in this area and, the frequency of restaurants as common venue are very low compared to the remaining districts.…"/>
          <p:cNvSpPr txBox="1">
            <a:spLocks noGrp="1"/>
          </p:cNvSpPr>
          <p:nvPr>
            <p:ph type="body" idx="1"/>
          </p:nvPr>
        </p:nvSpPr>
        <p:spPr>
          <a:xfrm>
            <a:off x="571500" y="2253140"/>
            <a:ext cx="11861800" cy="6776560"/>
          </a:xfrm>
          <a:prstGeom prst="rect">
            <a:avLst/>
          </a:prstGeom>
        </p:spPr>
        <p:txBody>
          <a:bodyPr/>
          <a:lstStyle/>
          <a:p>
            <a:pPr marL="0" indent="0">
              <a:buSzTx/>
              <a:buFontTx/>
              <a:buNone/>
            </a:pPr>
            <a:r>
              <a:t>Downtown area will provide least competition for an upcoming restaurant as historic sites and coffee shops are the most common venue in this area and, the frequency of restaurants as common venue are very low compared to the remaining districts. </a:t>
            </a:r>
          </a:p>
          <a:p>
            <a:pPr marL="0" indent="0">
              <a:buSzTx/>
              <a:buFontTx/>
              <a:buNone/>
            </a:pPr>
            <a:r>
              <a:t>Also seen from the web-scrapped data, the average land price in and around Downtown is relatively cheaper compared to the districts close to central Boston.</a:t>
            </a:r>
          </a:p>
        </p:txBody>
      </p:sp>
    </p:spTree>
  </p:cSld>
  <p:clrMapOvr>
    <a:masterClrMapping/>
  </p:clrMapOvr>
  <p:transition spd="med"/>
</p:sld>
</file>

<file path=ppt/theme/theme1.xml><?xml version="1.0" encoding="utf-8"?>
<a:theme xmlns:a="http://schemas.openxmlformats.org/drawingml/2006/main"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Baskerville"/>
        <a:ea typeface="Baskerville"/>
        <a:cs typeface="Baskerville"/>
      </a:majorFont>
      <a:minorFont>
        <a:latin typeface="Baskerville"/>
        <a:ea typeface="Baskerville"/>
        <a:cs typeface="Baskerville"/>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Baskerville"/>
        <a:ea typeface="Baskerville"/>
        <a:cs typeface="Baskerville"/>
      </a:majorFont>
      <a:minorFont>
        <a:latin typeface="Baskerville"/>
        <a:ea typeface="Baskerville"/>
        <a:cs typeface="Baskerville"/>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a:ea typeface="Iowan Old Style"/>
            <a:cs typeface="Iowan Old Style"/>
            <a:sym typeface="Iowan Old Sty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435</Words>
  <Application>Microsoft Macintosh PowerPoint</Application>
  <PresentationFormat>自定义</PresentationFormat>
  <Paragraphs>29</Paragraphs>
  <Slides>10</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Zapf Dingbats</vt:lpstr>
      <vt:lpstr>Baskerville</vt:lpstr>
      <vt:lpstr>Georgia</vt:lpstr>
      <vt:lpstr>Helvetica</vt:lpstr>
      <vt:lpstr>Helvetica Neue</vt:lpstr>
      <vt:lpstr>Iowan Old Style</vt:lpstr>
      <vt:lpstr>Symbol</vt:lpstr>
      <vt:lpstr>New_Template9</vt:lpstr>
      <vt:lpstr>The Most Suitable Neighborhood for Starting a Restaurant Business in Boston Area</vt:lpstr>
      <vt:lpstr>Target Audience</vt:lpstr>
      <vt:lpstr>Data Preparation</vt:lpstr>
      <vt:lpstr>Folium Library and Leaflet Map</vt:lpstr>
      <vt:lpstr>Exploratory Data Analysis</vt:lpstr>
      <vt:lpstr>PowerPoint 演示文稿</vt:lpstr>
      <vt:lpstr>Clustering the Neighborhoods</vt:lpstr>
      <vt:lpstr>Results and Discussion</vt:lpstr>
      <vt:lpstr>Conclusion</vt:lpstr>
      <vt:lpstr>Thanks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Most Suitable Neighborhood for Starting a Restaurant Business in Boston Area</dc:title>
  <cp:lastModifiedBy>Cao, Tianqi</cp:lastModifiedBy>
  <cp:revision>1</cp:revision>
  <dcterms:modified xsi:type="dcterms:W3CDTF">2020-03-10T08:33:59Z</dcterms:modified>
</cp:coreProperties>
</file>